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5"/>
  </p:notesMasterIdLst>
  <p:sldIdLst>
    <p:sldId id="257" r:id="rId4"/>
    <p:sldId id="258" r:id="rId5"/>
    <p:sldId id="259" r:id="rId6"/>
    <p:sldId id="260" r:id="rId7"/>
    <p:sldId id="263" r:id="rId8"/>
    <p:sldId id="265" r:id="rId9"/>
    <p:sldId id="261" r:id="rId10"/>
    <p:sldId id="266" r:id="rId11"/>
    <p:sldId id="264" r:id="rId12"/>
    <p:sldId id="267" r:id="rId13"/>
    <p:sldId id="268" r:id="rId14"/>
  </p:sldIdLst>
  <p:sldSz cx="9144000" cy="5143500" type="screen16x9"/>
  <p:notesSz cx="6858000" cy="9144000"/>
  <p:embeddedFontLst>
    <p:embeddedFont>
      <p:font typeface="Dosis" panose="020B0604020202020204" charset="0"/>
      <p:regular r:id="rId16"/>
      <p:bold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  <p:embeddedFont>
      <p:font typeface="Roboto Black" panose="020B0604020202020204" charset="0"/>
      <p:bold r:id="rId22"/>
      <p:boldItalic r:id="rId23"/>
    </p:embeddedFont>
    <p:embeddedFont>
      <p:font typeface="Roboto Thin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3D0DB9-048C-4AEF-B58C-505C9B90CA62}" v="23" dt="2019-02-20T06:12:09.696"/>
  </p1510:revLst>
</p1510:revInfo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135" y="5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32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on Brisbane" userId="8d727e22834dc642" providerId="LiveId" clId="{044D1A79-6A81-4742-8D75-8A2E96215996}"/>
    <pc:docChg chg="delSld modSld">
      <pc:chgData name="Jason Brisbane" userId="8d727e22834dc642" providerId="LiveId" clId="{044D1A79-6A81-4742-8D75-8A2E96215996}" dt="2019-02-19T05:32:02.927" v="43" actId="20577"/>
      <pc:docMkLst>
        <pc:docMk/>
      </pc:docMkLst>
      <pc:sldChg chg="del">
        <pc:chgData name="Jason Brisbane" userId="8d727e22834dc642" providerId="LiveId" clId="{044D1A79-6A81-4742-8D75-8A2E96215996}" dt="2019-02-19T05:31:18.357" v="0" actId="2696"/>
        <pc:sldMkLst>
          <pc:docMk/>
          <pc:sldMk cId="0" sldId="256"/>
        </pc:sldMkLst>
      </pc:sldChg>
      <pc:sldChg chg="modSp">
        <pc:chgData name="Jason Brisbane" userId="8d727e22834dc642" providerId="LiveId" clId="{044D1A79-6A81-4742-8D75-8A2E96215996}" dt="2019-02-19T05:32:02.927" v="43" actId="20577"/>
        <pc:sldMkLst>
          <pc:docMk/>
          <pc:sldMk cId="0" sldId="257"/>
        </pc:sldMkLst>
        <pc:spChg chg="mod">
          <ac:chgData name="Jason Brisbane" userId="8d727e22834dc642" providerId="LiveId" clId="{044D1A79-6A81-4742-8D75-8A2E96215996}" dt="2019-02-19T05:32:02.927" v="43" actId="20577"/>
          <ac:spMkLst>
            <pc:docMk/>
            <pc:sldMk cId="0" sldId="257"/>
            <ac:spMk id="298" creationId="{00000000-0000-0000-0000-000000000000}"/>
          </ac:spMkLst>
        </pc:spChg>
      </pc:sldChg>
    </pc:docChg>
  </pc:docChgLst>
  <pc:docChgLst>
    <pc:chgData name="Jason Brisbane" userId="8d727e22834dc642" providerId="LiveId" clId="{853D0DB9-048C-4AEF-B58C-505C9B90CA62}"/>
    <pc:docChg chg="undo custSel addSld delSld modSld sldOrd">
      <pc:chgData name="Jason Brisbane" userId="8d727e22834dc642" providerId="LiveId" clId="{853D0DB9-048C-4AEF-B58C-505C9B90CA62}" dt="2019-02-20T06:12:28.221" v="1456" actId="20577"/>
      <pc:docMkLst>
        <pc:docMk/>
      </pc:docMkLst>
      <pc:sldChg chg="modSp">
        <pc:chgData name="Jason Brisbane" userId="8d727e22834dc642" providerId="LiveId" clId="{853D0DB9-048C-4AEF-B58C-505C9B90CA62}" dt="2019-02-19T05:38:45.868" v="31" actId="20577"/>
        <pc:sldMkLst>
          <pc:docMk/>
          <pc:sldMk cId="0" sldId="257"/>
        </pc:sldMkLst>
        <pc:spChg chg="mod">
          <ac:chgData name="Jason Brisbane" userId="8d727e22834dc642" providerId="LiveId" clId="{853D0DB9-048C-4AEF-B58C-505C9B90CA62}" dt="2019-02-19T05:38:45.868" v="31" actId="20577"/>
          <ac:spMkLst>
            <pc:docMk/>
            <pc:sldMk cId="0" sldId="257"/>
            <ac:spMk id="298" creationId="{00000000-0000-0000-0000-000000000000}"/>
          </ac:spMkLst>
        </pc:spChg>
      </pc:sldChg>
      <pc:sldChg chg="addSp delSp modSp">
        <pc:chgData name="Jason Brisbane" userId="8d727e22834dc642" providerId="LiveId" clId="{853D0DB9-048C-4AEF-B58C-505C9B90CA62}" dt="2019-02-20T05:34:27.683" v="308" actId="14100"/>
        <pc:sldMkLst>
          <pc:docMk/>
          <pc:sldMk cId="0" sldId="258"/>
        </pc:sldMkLst>
        <pc:spChg chg="add mod">
          <ac:chgData name="Jason Brisbane" userId="8d727e22834dc642" providerId="LiveId" clId="{853D0DB9-048C-4AEF-B58C-505C9B90CA62}" dt="2019-02-20T05:34:23.631" v="307" actId="255"/>
          <ac:spMkLst>
            <pc:docMk/>
            <pc:sldMk cId="0" sldId="258"/>
            <ac:spMk id="2" creationId="{7486C624-D8A9-4647-A5B3-953A7EAA3BF4}"/>
          </ac:spMkLst>
        </pc:spChg>
        <pc:spChg chg="mod">
          <ac:chgData name="Jason Brisbane" userId="8d727e22834dc642" providerId="LiveId" clId="{853D0DB9-048C-4AEF-B58C-505C9B90CA62}" dt="2019-02-19T05:41:47.718" v="115" actId="20577"/>
          <ac:spMkLst>
            <pc:docMk/>
            <pc:sldMk cId="0" sldId="258"/>
            <ac:spMk id="304" creationId="{00000000-0000-0000-0000-000000000000}"/>
          </ac:spMkLst>
        </pc:spChg>
        <pc:spChg chg="del mod">
          <ac:chgData name="Jason Brisbane" userId="8d727e22834dc642" providerId="LiveId" clId="{853D0DB9-048C-4AEF-B58C-505C9B90CA62}" dt="2019-02-19T05:41:03.947" v="86"/>
          <ac:spMkLst>
            <pc:docMk/>
            <pc:sldMk cId="0" sldId="258"/>
            <ac:spMk id="305" creationId="{00000000-0000-0000-0000-000000000000}"/>
          </ac:spMkLst>
        </pc:spChg>
        <pc:picChg chg="add mod">
          <ac:chgData name="Jason Brisbane" userId="8d727e22834dc642" providerId="LiveId" clId="{853D0DB9-048C-4AEF-B58C-505C9B90CA62}" dt="2019-02-20T05:34:27.683" v="308" actId="14100"/>
          <ac:picMkLst>
            <pc:docMk/>
            <pc:sldMk cId="0" sldId="258"/>
            <ac:picMk id="3" creationId="{C01846DE-5EA4-4460-B68D-9073ADE40E48}"/>
          </ac:picMkLst>
        </pc:picChg>
      </pc:sldChg>
      <pc:sldChg chg="modSp">
        <pc:chgData name="Jason Brisbane" userId="8d727e22834dc642" providerId="LiveId" clId="{853D0DB9-048C-4AEF-B58C-505C9B90CA62}" dt="2019-02-20T05:36:31.365" v="325" actId="20577"/>
        <pc:sldMkLst>
          <pc:docMk/>
          <pc:sldMk cId="0" sldId="259"/>
        </pc:sldMkLst>
        <pc:spChg chg="mod">
          <ac:chgData name="Jason Brisbane" userId="8d727e22834dc642" providerId="LiveId" clId="{853D0DB9-048C-4AEF-B58C-505C9B90CA62}" dt="2019-02-20T05:36:31.365" v="325" actId="20577"/>
          <ac:spMkLst>
            <pc:docMk/>
            <pc:sldMk cId="0" sldId="259"/>
            <ac:spMk id="310" creationId="{00000000-0000-0000-0000-000000000000}"/>
          </ac:spMkLst>
        </pc:spChg>
      </pc:sldChg>
      <pc:sldChg chg="addSp delSp modSp">
        <pc:chgData name="Jason Brisbane" userId="8d727e22834dc642" providerId="LiveId" clId="{853D0DB9-048C-4AEF-B58C-505C9B90CA62}" dt="2019-02-20T05:47:32.439" v="715" actId="20577"/>
        <pc:sldMkLst>
          <pc:docMk/>
          <pc:sldMk cId="0" sldId="260"/>
        </pc:sldMkLst>
        <pc:spChg chg="mod">
          <ac:chgData name="Jason Brisbane" userId="8d727e22834dc642" providerId="LiveId" clId="{853D0DB9-048C-4AEF-B58C-505C9B90CA62}" dt="2019-02-20T05:36:55.814" v="342" actId="20577"/>
          <ac:spMkLst>
            <pc:docMk/>
            <pc:sldMk cId="0" sldId="260"/>
            <ac:spMk id="315" creationId="{00000000-0000-0000-0000-000000000000}"/>
          </ac:spMkLst>
        </pc:spChg>
        <pc:spChg chg="mod">
          <ac:chgData name="Jason Brisbane" userId="8d727e22834dc642" providerId="LiveId" clId="{853D0DB9-048C-4AEF-B58C-505C9B90CA62}" dt="2019-02-20T05:47:32.439" v="715" actId="20577"/>
          <ac:spMkLst>
            <pc:docMk/>
            <pc:sldMk cId="0" sldId="260"/>
            <ac:spMk id="316" creationId="{00000000-0000-0000-0000-000000000000}"/>
          </ac:spMkLst>
        </pc:spChg>
        <pc:graphicFrameChg chg="del">
          <ac:chgData name="Jason Brisbane" userId="8d727e22834dc642" providerId="LiveId" clId="{853D0DB9-048C-4AEF-B58C-505C9B90CA62}" dt="2019-02-20T05:40:28.980" v="600"/>
          <ac:graphicFrameMkLst>
            <pc:docMk/>
            <pc:sldMk cId="0" sldId="260"/>
            <ac:graphicFrameMk id="317" creationId="{00000000-0000-0000-0000-000000000000}"/>
          </ac:graphicFrameMkLst>
        </pc:graphicFrameChg>
        <pc:picChg chg="add mod">
          <ac:chgData name="Jason Brisbane" userId="8d727e22834dc642" providerId="LiveId" clId="{853D0DB9-048C-4AEF-B58C-505C9B90CA62}" dt="2019-02-20T05:41:04.762" v="605" actId="14100"/>
          <ac:picMkLst>
            <pc:docMk/>
            <pc:sldMk cId="0" sldId="260"/>
            <ac:picMk id="2" creationId="{06202E18-E3DF-461B-A488-EB2A648214EB}"/>
          </ac:picMkLst>
        </pc:picChg>
      </pc:sldChg>
      <pc:sldChg chg="addSp delSp modSp">
        <pc:chgData name="Jason Brisbane" userId="8d727e22834dc642" providerId="LiveId" clId="{853D0DB9-048C-4AEF-B58C-505C9B90CA62}" dt="2019-02-20T05:57:19.140" v="1076" actId="20577"/>
        <pc:sldMkLst>
          <pc:docMk/>
          <pc:sldMk cId="0" sldId="261"/>
        </pc:sldMkLst>
        <pc:spChg chg="mod">
          <ac:chgData name="Jason Brisbane" userId="8d727e22834dc642" providerId="LiveId" clId="{853D0DB9-048C-4AEF-B58C-505C9B90CA62}" dt="2019-02-20T05:52:33.523" v="978" actId="20577"/>
          <ac:spMkLst>
            <pc:docMk/>
            <pc:sldMk cId="0" sldId="261"/>
            <ac:spMk id="322" creationId="{00000000-0000-0000-0000-000000000000}"/>
          </ac:spMkLst>
        </pc:spChg>
        <pc:spChg chg="del">
          <ac:chgData name="Jason Brisbane" userId="8d727e22834dc642" providerId="LiveId" clId="{853D0DB9-048C-4AEF-B58C-505C9B90CA62}" dt="2019-02-20T05:54:01.956" v="979"/>
          <ac:spMkLst>
            <pc:docMk/>
            <pc:sldMk cId="0" sldId="261"/>
            <ac:spMk id="323" creationId="{00000000-0000-0000-0000-000000000000}"/>
          </ac:spMkLst>
        </pc:spChg>
        <pc:spChg chg="mod">
          <ac:chgData name="Jason Brisbane" userId="8d727e22834dc642" providerId="LiveId" clId="{853D0DB9-048C-4AEF-B58C-505C9B90CA62}" dt="2019-02-20T05:57:19.140" v="1076" actId="20577"/>
          <ac:spMkLst>
            <pc:docMk/>
            <pc:sldMk cId="0" sldId="261"/>
            <ac:spMk id="324" creationId="{00000000-0000-0000-0000-000000000000}"/>
          </ac:spMkLst>
        </pc:spChg>
        <pc:graphicFrameChg chg="del">
          <ac:chgData name="Jason Brisbane" userId="8d727e22834dc642" providerId="LiveId" clId="{853D0DB9-048C-4AEF-B58C-505C9B90CA62}" dt="2019-02-20T05:54:09.677" v="980"/>
          <ac:graphicFrameMkLst>
            <pc:docMk/>
            <pc:sldMk cId="0" sldId="261"/>
            <ac:graphicFrameMk id="325" creationId="{00000000-0000-0000-0000-000000000000}"/>
          </ac:graphicFrameMkLst>
        </pc:graphicFrameChg>
        <pc:picChg chg="add mod">
          <ac:chgData name="Jason Brisbane" userId="8d727e22834dc642" providerId="LiveId" clId="{853D0DB9-048C-4AEF-B58C-505C9B90CA62}" dt="2019-02-20T05:55:00.573" v="984" actId="1076"/>
          <ac:picMkLst>
            <pc:docMk/>
            <pc:sldMk cId="0" sldId="261"/>
            <ac:picMk id="2" creationId="{128E2244-8ED9-48CB-975E-A7C83BB7400B}"/>
          </ac:picMkLst>
        </pc:picChg>
      </pc:sldChg>
      <pc:sldChg chg="add del">
        <pc:chgData name="Jason Brisbane" userId="8d727e22834dc642" providerId="LiveId" clId="{853D0DB9-048C-4AEF-B58C-505C9B90CA62}" dt="2019-02-20T06:03:28.111" v="1175" actId="2696"/>
        <pc:sldMkLst>
          <pc:docMk/>
          <pc:sldMk cId="0" sldId="262"/>
        </pc:sldMkLst>
      </pc:sldChg>
      <pc:sldChg chg="modSp add del">
        <pc:chgData name="Jason Brisbane" userId="8d727e22834dc642" providerId="LiveId" clId="{853D0DB9-048C-4AEF-B58C-505C9B90CA62}" dt="2019-02-20T05:47:46.342" v="716" actId="2696"/>
        <pc:sldMkLst>
          <pc:docMk/>
          <pc:sldMk cId="379626704" sldId="263"/>
        </pc:sldMkLst>
        <pc:spChg chg="mod">
          <ac:chgData name="Jason Brisbane" userId="8d727e22834dc642" providerId="LiveId" clId="{853D0DB9-048C-4AEF-B58C-505C9B90CA62}" dt="2019-02-20T05:46:30.221" v="663" actId="1076"/>
          <ac:spMkLst>
            <pc:docMk/>
            <pc:sldMk cId="379626704" sldId="263"/>
            <ac:spMk id="316" creationId="{00000000-0000-0000-0000-000000000000}"/>
          </ac:spMkLst>
        </pc:spChg>
      </pc:sldChg>
      <pc:sldChg chg="modSp add">
        <pc:chgData name="Jason Brisbane" userId="8d727e22834dc642" providerId="LiveId" clId="{853D0DB9-048C-4AEF-B58C-505C9B90CA62}" dt="2019-02-20T05:50:45.022" v="951" actId="6549"/>
        <pc:sldMkLst>
          <pc:docMk/>
          <pc:sldMk cId="4016824245" sldId="263"/>
        </pc:sldMkLst>
        <pc:spChg chg="mod">
          <ac:chgData name="Jason Brisbane" userId="8d727e22834dc642" providerId="LiveId" clId="{853D0DB9-048C-4AEF-B58C-505C9B90CA62}" dt="2019-02-20T05:50:45.022" v="951" actId="6549"/>
          <ac:spMkLst>
            <pc:docMk/>
            <pc:sldMk cId="4016824245" sldId="263"/>
            <ac:spMk id="315" creationId="{00000000-0000-0000-0000-000000000000}"/>
          </ac:spMkLst>
        </pc:spChg>
        <pc:spChg chg="mod">
          <ac:chgData name="Jason Brisbane" userId="8d727e22834dc642" providerId="LiveId" clId="{853D0DB9-048C-4AEF-B58C-505C9B90CA62}" dt="2019-02-20T05:50:23.255" v="939" actId="313"/>
          <ac:spMkLst>
            <pc:docMk/>
            <pc:sldMk cId="4016824245" sldId="263"/>
            <ac:spMk id="316" creationId="{00000000-0000-0000-0000-000000000000}"/>
          </ac:spMkLst>
        </pc:spChg>
      </pc:sldChg>
      <pc:sldChg chg="addSp delSp modSp add del">
        <pc:chgData name="Jason Brisbane" userId="8d727e22834dc642" providerId="LiveId" clId="{853D0DB9-048C-4AEF-B58C-505C9B90CA62}" dt="2019-02-20T06:03:22.120" v="1174" actId="2696"/>
        <pc:sldMkLst>
          <pc:docMk/>
          <pc:sldMk cId="899591801" sldId="264"/>
        </pc:sldMkLst>
        <pc:spChg chg="mod">
          <ac:chgData name="Jason Brisbane" userId="8d727e22834dc642" providerId="LiveId" clId="{853D0DB9-048C-4AEF-B58C-505C9B90CA62}" dt="2019-02-20T06:02:37.990" v="1170" actId="1076"/>
          <ac:spMkLst>
            <pc:docMk/>
            <pc:sldMk cId="899591801" sldId="264"/>
            <ac:spMk id="322" creationId="{00000000-0000-0000-0000-000000000000}"/>
          </ac:spMkLst>
        </pc:spChg>
        <pc:spChg chg="mod">
          <ac:chgData name="Jason Brisbane" userId="8d727e22834dc642" providerId="LiveId" clId="{853D0DB9-048C-4AEF-B58C-505C9B90CA62}" dt="2019-02-20T06:02:33.431" v="1169" actId="1076"/>
          <ac:spMkLst>
            <pc:docMk/>
            <pc:sldMk cId="899591801" sldId="264"/>
            <ac:spMk id="324" creationId="{00000000-0000-0000-0000-000000000000}"/>
          </ac:spMkLst>
        </pc:spChg>
        <pc:picChg chg="del">
          <ac:chgData name="Jason Brisbane" userId="8d727e22834dc642" providerId="LiveId" clId="{853D0DB9-048C-4AEF-B58C-505C9B90CA62}" dt="2019-02-20T06:01:53.289" v="1163"/>
          <ac:picMkLst>
            <pc:docMk/>
            <pc:sldMk cId="899591801" sldId="264"/>
            <ac:picMk id="2" creationId="{128E2244-8ED9-48CB-975E-A7C83BB7400B}"/>
          </ac:picMkLst>
        </pc:picChg>
        <pc:picChg chg="add mod">
          <ac:chgData name="Jason Brisbane" userId="8d727e22834dc642" providerId="LiveId" clId="{853D0DB9-048C-4AEF-B58C-505C9B90CA62}" dt="2019-02-20T06:02:28.653" v="1168" actId="14100"/>
          <ac:picMkLst>
            <pc:docMk/>
            <pc:sldMk cId="899591801" sldId="264"/>
            <ac:picMk id="3" creationId="{11E57BBB-EFEB-491E-9ABF-DF831DC3F0ED}"/>
          </ac:picMkLst>
        </pc:picChg>
      </pc:sldChg>
      <pc:sldChg chg="modSp add ord">
        <pc:chgData name="Jason Brisbane" userId="8d727e22834dc642" providerId="LiveId" clId="{853D0DB9-048C-4AEF-B58C-505C9B90CA62}" dt="2019-02-20T06:04:05.276" v="1211" actId="20577"/>
        <pc:sldMkLst>
          <pc:docMk/>
          <pc:sldMk cId="3040225167" sldId="265"/>
        </pc:sldMkLst>
        <pc:spChg chg="mod">
          <ac:chgData name="Jason Brisbane" userId="8d727e22834dc642" providerId="LiveId" clId="{853D0DB9-048C-4AEF-B58C-505C9B90CA62}" dt="2019-02-20T06:04:05.276" v="1211" actId="20577"/>
          <ac:spMkLst>
            <pc:docMk/>
            <pc:sldMk cId="3040225167" sldId="265"/>
            <ac:spMk id="310" creationId="{00000000-0000-0000-0000-000000000000}"/>
          </ac:spMkLst>
        </pc:spChg>
      </pc:sldChg>
      <pc:sldChg chg="modSp add ord">
        <pc:chgData name="Jason Brisbane" userId="8d727e22834dc642" providerId="LiveId" clId="{853D0DB9-048C-4AEF-B58C-505C9B90CA62}" dt="2019-02-20T06:10:18.913" v="1282"/>
        <pc:sldMkLst>
          <pc:docMk/>
          <pc:sldMk cId="1401240397" sldId="266"/>
        </pc:sldMkLst>
        <pc:spChg chg="mod">
          <ac:chgData name="Jason Brisbane" userId="8d727e22834dc642" providerId="LiveId" clId="{853D0DB9-048C-4AEF-B58C-505C9B90CA62}" dt="2019-02-20T06:04:37.591" v="1244" actId="20577"/>
          <ac:spMkLst>
            <pc:docMk/>
            <pc:sldMk cId="1401240397" sldId="266"/>
            <ac:spMk id="310" creationId="{00000000-0000-0000-0000-000000000000}"/>
          </ac:spMkLst>
        </pc:spChg>
      </pc:sldChg>
      <pc:sldChg chg="modSp add ord">
        <pc:chgData name="Jason Brisbane" userId="8d727e22834dc642" providerId="LiveId" clId="{853D0DB9-048C-4AEF-B58C-505C9B90CA62}" dt="2019-02-20T06:10:16.200" v="1281" actId="20577"/>
        <pc:sldMkLst>
          <pc:docMk/>
          <pc:sldMk cId="2302319286" sldId="267"/>
        </pc:sldMkLst>
        <pc:spChg chg="mod">
          <ac:chgData name="Jason Brisbane" userId="8d727e22834dc642" providerId="LiveId" clId="{853D0DB9-048C-4AEF-B58C-505C9B90CA62}" dt="2019-02-20T06:10:16.200" v="1281" actId="20577"/>
          <ac:spMkLst>
            <pc:docMk/>
            <pc:sldMk cId="2302319286" sldId="267"/>
            <ac:spMk id="310" creationId="{00000000-0000-0000-0000-000000000000}"/>
          </ac:spMkLst>
        </pc:spChg>
      </pc:sldChg>
      <pc:sldChg chg="modSp add ord">
        <pc:chgData name="Jason Brisbane" userId="8d727e22834dc642" providerId="LiveId" clId="{853D0DB9-048C-4AEF-B58C-505C9B90CA62}" dt="2019-02-20T06:12:28.221" v="1456" actId="20577"/>
        <pc:sldMkLst>
          <pc:docMk/>
          <pc:sldMk cId="3470500272" sldId="268"/>
        </pc:sldMkLst>
        <pc:spChg chg="mod">
          <ac:chgData name="Jason Brisbane" userId="8d727e22834dc642" providerId="LiveId" clId="{853D0DB9-048C-4AEF-B58C-505C9B90CA62}" dt="2019-02-20T06:12:28.221" v="1456" actId="20577"/>
          <ac:spMkLst>
            <pc:docMk/>
            <pc:sldMk cId="3470500272" sldId="268"/>
            <ac:spMk id="322" creationId="{00000000-0000-0000-0000-000000000000}"/>
          </ac:spMkLst>
        </pc:spChg>
        <pc:spChg chg="mod">
          <ac:chgData name="Jason Brisbane" userId="8d727e22834dc642" providerId="LiveId" clId="{853D0DB9-048C-4AEF-B58C-505C9B90CA62}" dt="2019-02-20T06:12:03.504" v="1424" actId="14100"/>
          <ac:spMkLst>
            <pc:docMk/>
            <pc:sldMk cId="3470500272" sldId="268"/>
            <ac:spMk id="32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2323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718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92185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4288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55552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8457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32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Usage Funnels with Warby Parker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Jason Brisbane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2/18/19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Actionable Insights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2319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48115" y="32407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1.3 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Actionable Insights 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51669" y="1213909"/>
            <a:ext cx="4920900" cy="61069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Based on the findings, Warby Parker should encourage home try to increase the likelihood of purchase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E57BBB-EFEB-491E-9ABF-DF831DC3F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669" y="1961928"/>
            <a:ext cx="7864679" cy="217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500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261366" y="21852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-US" sz="28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The Perfect Frame – Style Quiz </a:t>
            </a:r>
            <a:endParaRPr sz="28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486C624-D8A9-4647-A5B3-953A7EAA3B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/>
              <a:t>“What are you looking for ?”</a:t>
            </a:r>
          </a:p>
          <a:p>
            <a:r>
              <a:rPr lang="en-US" sz="1600" dirty="0"/>
              <a:t>“What’s your fit?”</a:t>
            </a:r>
          </a:p>
          <a:p>
            <a:r>
              <a:rPr lang="en-US" sz="1600" dirty="0"/>
              <a:t>“Which shapes do you like?”</a:t>
            </a:r>
          </a:p>
          <a:p>
            <a:r>
              <a:rPr lang="en-US" sz="1600" dirty="0"/>
              <a:t>“Which colors do you like?”</a:t>
            </a:r>
          </a:p>
          <a:p>
            <a:r>
              <a:rPr lang="en-US" sz="1600" dirty="0"/>
              <a:t>“When was your last eye exam?”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1846DE-5EA4-4460-B68D-9073ADE40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574" y="986235"/>
            <a:ext cx="5142452" cy="2797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Quiz Responses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Quiz Responses 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4"/>
            <a:ext cx="8520600" cy="301833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Question # 1 Received the most responses (500)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Question # 5 Received the least responses (270) and appears to have the lowest completion rate</a:t>
            </a: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202E18-E3DF-461B-A488-EB2A64821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653" y="2152912"/>
            <a:ext cx="6308521" cy="18695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313021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Quiz Responses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240892" y="1205518"/>
            <a:ext cx="8520600" cy="301833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Question # 5 may have the lowest completion rate to due privacy concerns regarding exam info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Customers may find the last eye exam question irrelevant in determining the “The Perfect Frame”</a:t>
            </a: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524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202E18-E3DF-461B-A488-EB2A64821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653" y="2152912"/>
            <a:ext cx="6308521" cy="186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824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 Try-On Funnel Attributes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0225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Try-On Funnel Attributes 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Note the below column names for the home try-on funnel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User_id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Style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Fit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Shape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color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8E2244-8ED9-48CB-975E-A7C83BB74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3138792"/>
            <a:ext cx="7185171" cy="141807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 New Table Design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1240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48115" y="32407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New Table Design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51669" y="1201325"/>
            <a:ext cx="4920900" cy="47647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We designed a new table with the below layout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E57BBB-EFEB-491E-9ABF-DF831DC3F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669" y="1961928"/>
            <a:ext cx="7864679" cy="217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9180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195</Words>
  <Application>Microsoft Office PowerPoint</Application>
  <PresentationFormat>On-screen Show (16:9)</PresentationFormat>
  <Paragraphs>33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Roboto Thin</vt:lpstr>
      <vt:lpstr>Dosis</vt:lpstr>
      <vt:lpstr>Roboto Black</vt:lpstr>
      <vt:lpstr>Arial</vt:lpstr>
      <vt:lpstr>Roboto</vt:lpstr>
      <vt:lpstr>Simple Light</vt:lpstr>
      <vt:lpstr>Simple Light</vt:lpstr>
      <vt:lpstr>Simple Light</vt:lpstr>
      <vt:lpstr>PowerPoint Presentation</vt:lpstr>
      <vt:lpstr>The Perfect Frame – Style Quiz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Jason Brisbane</cp:lastModifiedBy>
  <cp:revision>1</cp:revision>
  <dcterms:modified xsi:type="dcterms:W3CDTF">2019-02-20T06:12:37Z</dcterms:modified>
</cp:coreProperties>
</file>